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Click the image to launch the simulation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Shape 8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rIns="91425" wrap="square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Char char="●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●"/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○"/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phet.colorado.edu/sims/html/build-an-atom/latest/build-an-atom_en.html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Atom Modeling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lnSpc>
                <a:spcPct val="115000"/>
              </a:lnSpc>
              <a:spcBef>
                <a:spcPts val="2000"/>
              </a:spcBef>
              <a:spcAft>
                <a:spcPts val="60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chemeClr val="dk1"/>
                </a:solidFill>
              </a:rPr>
              <a:t>Using abstraction make tiny particles come to life</a:t>
            </a: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475" y="296521"/>
            <a:ext cx="1829050" cy="2052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Shape 5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54875" y="296521"/>
            <a:ext cx="1829050" cy="20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Shape 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10126" y="1017725"/>
            <a:ext cx="2933874" cy="4125774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Shape 6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Atom Modeling Project - Overview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You are going to create atomic models today! 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In fact, you will create three different models: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Digital, using a Build an Atom simulation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On paper, drawing your results from the simulation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Physical, using wire and foam beads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Get into teams and choose your elements</a:t>
            </a:r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You can choose </a:t>
            </a:r>
            <a:r>
              <a:rPr lang="en" u="sng"/>
              <a:t>any five</a:t>
            </a:r>
            <a:r>
              <a:rPr lang="en"/>
              <a:t> of these nine elements on the periodic table: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Helium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Lithium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Beryllium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Boron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Carbon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 txBox="1"/>
          <p:nvPr/>
        </p:nvSpPr>
        <p:spPr>
          <a:xfrm>
            <a:off x="3348125" y="1707050"/>
            <a:ext cx="3000000" cy="1573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</a:pPr>
            <a:r>
              <a:rPr lang="en" sz="1800">
                <a:solidFill>
                  <a:schemeClr val="dk2"/>
                </a:solidFill>
              </a:rPr>
              <a:t>Nitrogen</a:t>
            </a: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</a:pPr>
            <a:r>
              <a:rPr lang="en" sz="1800">
                <a:solidFill>
                  <a:schemeClr val="dk2"/>
                </a:solidFill>
              </a:rPr>
              <a:t>Oxygen</a:t>
            </a: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</a:pPr>
            <a:r>
              <a:rPr lang="en" sz="1800">
                <a:solidFill>
                  <a:schemeClr val="dk2"/>
                </a:solidFill>
              </a:rPr>
              <a:t>Fluorine</a:t>
            </a:r>
          </a:p>
          <a:p>
            <a:pPr indent="-342900" lvl="0" marL="4572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</a:pPr>
            <a:r>
              <a:rPr lang="en" sz="1800">
                <a:solidFill>
                  <a:schemeClr val="dk2"/>
                </a:solidFill>
              </a:rPr>
              <a:t>Neon</a:t>
            </a:r>
          </a:p>
        </p:txBody>
      </p:sp>
      <p:pic>
        <p:nvPicPr>
          <p:cNvPr id="72" name="Shape 72"/>
          <p:cNvPicPr preferRelativeResize="0"/>
          <p:nvPr/>
        </p:nvPicPr>
        <p:blipFill rotWithShape="1">
          <a:blip r:embed="rId3">
            <a:alphaModFix/>
          </a:blip>
          <a:srcRect b="71392" l="0" r="0" t="0"/>
          <a:stretch/>
        </p:blipFill>
        <p:spPr>
          <a:xfrm>
            <a:off x="58275" y="3615275"/>
            <a:ext cx="9027450" cy="1437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type="title"/>
          </p:nvPr>
        </p:nvSpPr>
        <p:spPr>
          <a:xfrm>
            <a:off x="311700" y="394525"/>
            <a:ext cx="8520600" cy="841800"/>
          </a:xfrm>
          <a:prstGeom prst="rect">
            <a:avLst/>
          </a:prstGeom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Demo: Build an Atom simulation</a:t>
            </a:r>
          </a:p>
        </p:txBody>
      </p:sp>
      <p:pic>
        <p:nvPicPr>
          <p:cNvPr id="78" name="Shape 78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32838" y="1322926"/>
            <a:ext cx="5878326" cy="3508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Your turn - create your digital and paper models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rIns="91425" wrap="square" tIns="91425">
            <a:noAutofit/>
          </a:bodyPr>
          <a:lstStyle/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Create your first atom of your element by dragging protons, neutrons and electrons onto the model.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atom should not be an ion - it should have a neutral charge.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Use the periodic table to help determine how many protons, neutrons and electrons you need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Don’t forget to record your results onto your handout before moving on to a new element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