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96D7E0-A4D0-4184-A157-7EC3F02279C1}" v="22" dt="2021-07-23T01:29:23.6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Dosis" panose="02010503020202060003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Dosis" panose="02010503020202060003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fld id="{661FB3EA-1052-492F-B898-96C4DF657763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fld id="{CE4A9B1F-5466-4C1A-9928-056D3B7D3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50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73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7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  <a:lvl2pPr>
              <a:defRPr>
                <a:latin typeface="Dosis" panose="02010503020202060003" pitchFamily="2" charset="0"/>
              </a:defRPr>
            </a:lvl2pPr>
            <a:lvl3pPr>
              <a:defRPr>
                <a:latin typeface="Dosis" panose="02010503020202060003" pitchFamily="2" charset="0"/>
              </a:defRPr>
            </a:lvl3pPr>
            <a:lvl4pPr>
              <a:defRPr>
                <a:latin typeface="Dosis" panose="02010503020202060003" pitchFamily="2" charset="0"/>
              </a:defRPr>
            </a:lvl4pPr>
            <a:lvl5pPr>
              <a:defRPr>
                <a:latin typeface="Dosis" panose="02010503020202060003" pitchFamily="2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fld id="{661FB3EA-1052-492F-B898-96C4DF657763}" type="datetimeFigureOut">
              <a:rPr lang="en-US" smtClean="0"/>
              <a:pPr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Dosis" panose="02010503020202060003" pitchFamily="2" charset="0"/>
              </a:defRPr>
            </a:lvl1pPr>
          </a:lstStyle>
          <a:p>
            <a:fld id="{CE4A9B1F-5466-4C1A-9928-056D3B7D3A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66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25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271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09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670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810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137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FB3EA-1052-492F-B898-96C4DF657763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A9B1F-5466-4C1A-9928-056D3B7D3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99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teach/school-radio/ks2-primary-history-ancient-greece-king-midas-and-the-golden-touch/z4wyhbk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Greek Myths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b="1" dirty="0"/>
              <a:t>abstraction</a:t>
            </a:r>
            <a:r>
              <a:rPr lang="en-US" dirty="0"/>
              <a:t> to tell a modern tale while drawing from the past</a:t>
            </a:r>
          </a:p>
        </p:txBody>
      </p:sp>
    </p:spTree>
    <p:extLst>
      <p:ext uri="{BB962C8B-B14F-4D97-AF65-F5344CB8AC3E}">
        <p14:creationId xmlns:p14="http://schemas.microsoft.com/office/powerpoint/2010/main" val="4020141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ordchowder.com/images/12Olympian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390" y="365125"/>
            <a:ext cx="5695001" cy="427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Greek Myths?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435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latin typeface="Dosis"/>
              </a:rPr>
              <a:t>Religious stories from Ancient Greece </a:t>
            </a:r>
            <a:br>
              <a:rPr lang="en-US" dirty="0">
                <a:latin typeface="Dosis"/>
              </a:rPr>
            </a:br>
            <a:r>
              <a:rPr lang="en-US" dirty="0">
                <a:latin typeface="Dosis"/>
              </a:rPr>
              <a:t>about:</a:t>
            </a:r>
          </a:p>
          <a:p>
            <a:pPr marL="461645"/>
            <a:r>
              <a:rPr lang="en-US" dirty="0"/>
              <a:t>Greek gods</a:t>
            </a:r>
          </a:p>
          <a:p>
            <a:pPr marL="461645"/>
            <a:r>
              <a:rPr lang="en-US" dirty="0"/>
              <a:t>Greek heroes</a:t>
            </a:r>
          </a:p>
          <a:p>
            <a:pPr marL="461645"/>
            <a:r>
              <a:rPr lang="en-US" dirty="0"/>
              <a:t>Mythological creatures</a:t>
            </a:r>
          </a:p>
          <a:p>
            <a:pPr marL="461645"/>
            <a:r>
              <a:rPr lang="en-US" dirty="0"/>
              <a:t>The nature of the world</a:t>
            </a:r>
          </a:p>
          <a:p>
            <a:pPr marL="461645"/>
            <a:r>
              <a:rPr lang="en-US" dirty="0"/>
              <a:t>The origins of Greek rituals and traditions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Today, these myths survive both in written stories and in art and pottery</a:t>
            </a:r>
          </a:p>
        </p:txBody>
      </p:sp>
    </p:spTree>
    <p:extLst>
      <p:ext uri="{BB962C8B-B14F-4D97-AF65-F5344CB8AC3E}">
        <p14:creationId xmlns:p14="http://schemas.microsoft.com/office/powerpoint/2010/main" val="3263054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492818"/>
            <a:ext cx="9144000" cy="1817896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Dosis"/>
              </a:rPr>
              <a:t>Let’s listen to a famous Greek myth about King Midas…</a:t>
            </a:r>
            <a:br>
              <a:rPr lang="en-US" dirty="0">
                <a:latin typeface="Dosis"/>
              </a:rPr>
            </a:br>
            <a:br>
              <a:rPr lang="en-US" dirty="0"/>
            </a:br>
            <a:r>
              <a:rPr lang="en-US" sz="2800" dirty="0">
                <a:latin typeface="Dosis"/>
                <a:hlinkClick r:id="rId2"/>
              </a:rPr>
              <a:t>https://www.bbc.co.uk/teach/school-radio/ks2-primary-history-ancient-greece-king-midas-and-the-golden-touch/z4wyhbk</a:t>
            </a:r>
            <a:endParaRPr lang="en-US" sz="2800" dirty="0">
              <a:latin typeface="Dosis"/>
            </a:endParaRPr>
          </a:p>
        </p:txBody>
      </p:sp>
    </p:spTree>
    <p:extLst>
      <p:ext uri="{BB962C8B-B14F-4D97-AF65-F5344CB8AC3E}">
        <p14:creationId xmlns:p14="http://schemas.microsoft.com/office/powerpoint/2010/main" val="338877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30967"/>
          </a:xfrm>
        </p:spPr>
        <p:txBody>
          <a:bodyPr>
            <a:normAutofit/>
          </a:bodyPr>
          <a:lstStyle/>
          <a:p>
            <a:r>
              <a:rPr lang="en-US" sz="4000" dirty="0"/>
              <a:t>You are going to </a:t>
            </a:r>
            <a:r>
              <a:rPr lang="en-US" sz="4000" b="1" dirty="0"/>
              <a:t>rewrite</a:t>
            </a:r>
            <a:r>
              <a:rPr lang="en-US" sz="4000" dirty="0"/>
              <a:t> a myth… as a modern play!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Your team will:</a:t>
            </a:r>
          </a:p>
          <a:p>
            <a:pPr marL="461963"/>
            <a:r>
              <a:rPr lang="en-US" dirty="0"/>
              <a:t>Choose one of the myths listed on the next slide to read</a:t>
            </a:r>
          </a:p>
          <a:p>
            <a:pPr marL="461963"/>
            <a:r>
              <a:rPr lang="en-US" dirty="0"/>
              <a:t>Read and summarize that myth in one paragraph</a:t>
            </a:r>
          </a:p>
          <a:p>
            <a:pPr marL="461963"/>
            <a:r>
              <a:rPr lang="en-US" dirty="0"/>
              <a:t>Use </a:t>
            </a:r>
            <a:r>
              <a:rPr lang="en-US" b="1" dirty="0"/>
              <a:t>abstraction</a:t>
            </a:r>
            <a:r>
              <a:rPr lang="en-US" dirty="0"/>
              <a:t> to think of a way to modernize the myth, making it about something that could happen today</a:t>
            </a:r>
          </a:p>
          <a:p>
            <a:pPr marL="461963"/>
            <a:r>
              <a:rPr lang="en-US" dirty="0"/>
              <a:t>Write a ~3min play that tells the story of your modern-day myth</a:t>
            </a:r>
          </a:p>
          <a:p>
            <a:pPr marL="461963"/>
            <a:r>
              <a:rPr lang="en-US" dirty="0"/>
              <a:t>Assign roles, rehearse and act out your modern myth</a:t>
            </a:r>
          </a:p>
        </p:txBody>
      </p:sp>
    </p:spTree>
    <p:extLst>
      <p:ext uri="{BB962C8B-B14F-4D97-AF65-F5344CB8AC3E}">
        <p14:creationId xmlns:p14="http://schemas.microsoft.com/office/powerpoint/2010/main" val="245344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Athena and Poseidon compete for a coastal town</a:t>
            </a:r>
          </a:p>
          <a:p>
            <a:pPr lvl="0"/>
            <a:r>
              <a:rPr lang="en-US" dirty="0"/>
              <a:t>King Sisyphus of Corinth tricks Hades</a:t>
            </a:r>
          </a:p>
          <a:p>
            <a:pPr lvl="0"/>
            <a:r>
              <a:rPr lang="en-US" dirty="0"/>
              <a:t>Icarus flies too close to the sun</a:t>
            </a:r>
          </a:p>
          <a:p>
            <a:pPr lvl="0"/>
            <a:r>
              <a:rPr lang="en-US" dirty="0"/>
              <a:t>Persephone and Demeter invent seasons</a:t>
            </a:r>
          </a:p>
          <a:p>
            <a:pPr lvl="0"/>
            <a:r>
              <a:rPr lang="en-US" dirty="0"/>
              <a:t>The fortune teller who speaks in riddles</a:t>
            </a:r>
          </a:p>
          <a:p>
            <a:pPr lvl="0"/>
            <a:r>
              <a:rPr lang="en-US" dirty="0"/>
              <a:t>Apollo and the Trojan Horse</a:t>
            </a:r>
          </a:p>
          <a:p>
            <a:pPr lvl="0"/>
            <a:r>
              <a:rPr lang="en-US" dirty="0"/>
              <a:t>Ares, God of War, and the magical rock</a:t>
            </a:r>
          </a:p>
          <a:p>
            <a:pPr lvl="0"/>
            <a:r>
              <a:rPr lang="en-US" dirty="0"/>
              <a:t>Opening Pandora’s Box</a:t>
            </a:r>
          </a:p>
        </p:txBody>
      </p:sp>
    </p:spTree>
    <p:extLst>
      <p:ext uri="{BB962C8B-B14F-4D97-AF65-F5344CB8AC3E}">
        <p14:creationId xmlns:p14="http://schemas.microsoft.com/office/powerpoint/2010/main" val="134409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Modernization ideas to get you started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You do not need to pick from this list – these are just examples. Get creative!</a:t>
            </a:r>
          </a:p>
          <a:p>
            <a:r>
              <a:rPr lang="en-US" dirty="0"/>
              <a:t>A middle school romance</a:t>
            </a:r>
          </a:p>
          <a:p>
            <a:r>
              <a:rPr lang="en-US" dirty="0"/>
              <a:t>Cheating to pass math test</a:t>
            </a:r>
          </a:p>
          <a:p>
            <a:r>
              <a:rPr lang="en-US" dirty="0"/>
              <a:t>Trying out for the basketball team</a:t>
            </a:r>
          </a:p>
          <a:p>
            <a:r>
              <a:rPr lang="en-US" dirty="0"/>
              <a:t>Accidentally Snapchatting your parents</a:t>
            </a:r>
          </a:p>
          <a:p>
            <a:r>
              <a:rPr lang="en-US" dirty="0"/>
              <a:t>Standing up to the school bully</a:t>
            </a:r>
          </a:p>
          <a:p>
            <a:r>
              <a:rPr lang="en-US" dirty="0"/>
              <a:t>A fateful trip to Wendy’s</a:t>
            </a:r>
          </a:p>
        </p:txBody>
      </p:sp>
    </p:spTree>
    <p:extLst>
      <p:ext uri="{BB962C8B-B14F-4D97-AF65-F5344CB8AC3E}">
        <p14:creationId xmlns:p14="http://schemas.microsoft.com/office/powerpoint/2010/main" val="2796233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 Rubric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617169"/>
              </p:ext>
            </p:extLst>
          </p:nvPr>
        </p:nvGraphicFramePr>
        <p:xfrm>
          <a:off x="0" y="1375872"/>
          <a:ext cx="12192000" cy="548212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92964">
                  <a:extLst>
                    <a:ext uri="{9D8B030D-6E8A-4147-A177-3AD203B41FA5}">
                      <a16:colId xmlns:a16="http://schemas.microsoft.com/office/drawing/2014/main" val="180903532"/>
                    </a:ext>
                  </a:extLst>
                </a:gridCol>
                <a:gridCol w="2196270">
                  <a:extLst>
                    <a:ext uri="{9D8B030D-6E8A-4147-A177-3AD203B41FA5}">
                      <a16:colId xmlns:a16="http://schemas.microsoft.com/office/drawing/2014/main" val="3095704020"/>
                    </a:ext>
                  </a:extLst>
                </a:gridCol>
                <a:gridCol w="2469734">
                  <a:extLst>
                    <a:ext uri="{9D8B030D-6E8A-4147-A177-3AD203B41FA5}">
                      <a16:colId xmlns:a16="http://schemas.microsoft.com/office/drawing/2014/main" val="1968923247"/>
                    </a:ext>
                  </a:extLst>
                </a:gridCol>
                <a:gridCol w="2837204">
                  <a:extLst>
                    <a:ext uri="{9D8B030D-6E8A-4147-A177-3AD203B41FA5}">
                      <a16:colId xmlns:a16="http://schemas.microsoft.com/office/drawing/2014/main" val="1565372171"/>
                    </a:ext>
                  </a:extLst>
                </a:gridCol>
                <a:gridCol w="3295828">
                  <a:extLst>
                    <a:ext uri="{9D8B030D-6E8A-4147-A177-3AD203B41FA5}">
                      <a16:colId xmlns:a16="http://schemas.microsoft.com/office/drawing/2014/main" val="2172328959"/>
                    </a:ext>
                  </a:extLst>
                </a:gridCol>
              </a:tblGrid>
              <a:tr h="60307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 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Doesn’t meet expectations [0]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Approaching expectations [1-4]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Meets expectations [5-8]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Exceeds expectations [9-10]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9460300"/>
                  </a:ext>
                </a:extLst>
              </a:tr>
              <a:tr h="12197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summary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Summary not completed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summarized in a single sentence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Summary was missing important details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summarized in paragraph form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Summary included some important details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summarized in a well-structured paragraph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Summary included all important details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352167"/>
                  </a:ext>
                </a:extLst>
              </a:tr>
              <a:tr h="152810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Modern myth: creativity and effort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not modernized – nothing about the story was changed, or it doesn’t fit in the present day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changed slightly, but did not show much creativity or effort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changed to fit somewhat in the present day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Modernized myth shows some creativity and effort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Myth was changed to fit very well in the present day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Modernized myth is very creative and shows a great deal of effort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860882"/>
                  </a:ext>
                </a:extLst>
              </a:tr>
              <a:tr h="91142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Modern myth: script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Script not completed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Script is hard to read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Script is not well organized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Script is easy to read and well organized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Script is a professional-looking document that could be performed by any actor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126435"/>
                  </a:ext>
                </a:extLst>
              </a:tr>
              <a:tr h="121976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Modern myth: performance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Team refused to perform or had nothing to perform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Team struggles to complete performance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Team does not treat their performance seriously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Team completes performance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</a:rPr>
                        <a:t>Team treats their performance somewhat seriously</a:t>
                      </a:r>
                      <a:endParaRPr lang="en-US" sz="17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</a:rPr>
                        <a:t>Team completes an entertaining and fun performance while also treating it seriously</a:t>
                      </a:r>
                      <a:endParaRPr lang="en-US" sz="17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805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208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480</Words>
  <Application>Microsoft Office PowerPoint</Application>
  <PresentationFormat>Widescreen</PresentationFormat>
  <Paragraphs>70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Greek Myths</vt:lpstr>
      <vt:lpstr>What are Greek Myths?</vt:lpstr>
      <vt:lpstr>Let’s listen to a famous Greek myth about King Midas…  https://www.bbc.co.uk/teach/school-radio/ks2-primary-history-ancient-greece-king-midas-and-the-golden-touch/z4wyhbk</vt:lpstr>
      <vt:lpstr>You are going to rewrite a myth… as a modern play!</vt:lpstr>
      <vt:lpstr>Myth options</vt:lpstr>
      <vt:lpstr>Modernization ideas to get you started</vt:lpstr>
      <vt:lpstr>Grading Rubric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 Sheldon</dc:creator>
  <cp:lastModifiedBy>Eli Sheldon</cp:lastModifiedBy>
  <cp:revision>34</cp:revision>
  <dcterms:created xsi:type="dcterms:W3CDTF">2017-05-08T14:23:03Z</dcterms:created>
  <dcterms:modified xsi:type="dcterms:W3CDTF">2021-07-23T01:29:32Z</dcterms:modified>
</cp:coreProperties>
</file>